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1" r:id="rId3"/>
    <p:sldId id="256" r:id="rId4"/>
    <p:sldId id="257" r:id="rId5"/>
    <p:sldId id="258" r:id="rId6"/>
    <p:sldId id="259" r:id="rId7"/>
    <p:sldId id="260" r:id="rId8"/>
    <p:sldId id="262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2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4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77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9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0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76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698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0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915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59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00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16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307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E8763-8226-45C4-A2DC-2DB31883B122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B9021-0FF8-4840-AC44-6308032D6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450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467707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Natural Logarithms in Regression Model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INSH5301 Intro Computational Statistics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783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9363FF9-51A5-494D-927F-4734B5FFB1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56" t="7788" r="30727" b="13351"/>
          <a:stretch/>
        </p:blipFill>
        <p:spPr>
          <a:xfrm>
            <a:off x="0" y="3765"/>
            <a:ext cx="10734675" cy="685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68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1BE2B7C-CBC6-4FF6-B78D-5DAB836EB0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94" r="30234" b="52083"/>
          <a:stretch/>
        </p:blipFill>
        <p:spPr>
          <a:xfrm>
            <a:off x="1" y="0"/>
            <a:ext cx="12037728" cy="385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687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FA8B40E-7EBB-4068-86E3-E413EA8D97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" t="7920" r="31806" b="4366"/>
          <a:stretch/>
        </p:blipFill>
        <p:spPr>
          <a:xfrm>
            <a:off x="98854" y="0"/>
            <a:ext cx="10239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764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FF84B7C-68B4-4439-8D1D-F9E8D29B80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70" t="8288" r="30878" b="53033"/>
          <a:stretch/>
        </p:blipFill>
        <p:spPr>
          <a:xfrm>
            <a:off x="0" y="172994"/>
            <a:ext cx="12059811" cy="3781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582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F5BA917-C38B-4D8C-B8A1-45C1E46AF0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78" t="8083" r="30828" b="53583"/>
          <a:stretch/>
        </p:blipFill>
        <p:spPr>
          <a:xfrm>
            <a:off x="-63638" y="0"/>
            <a:ext cx="11758631" cy="366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59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FB47A9EB-9507-430A-A591-EA99593424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12" t="8148" r="31146" b="53333"/>
          <a:stretch/>
        </p:blipFill>
        <p:spPr>
          <a:xfrm>
            <a:off x="0" y="0"/>
            <a:ext cx="1212215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452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7E6CDFC-0EC9-4D68-AB99-D057ADE591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4" t="7795" r="31646" b="3666"/>
          <a:stretch/>
        </p:blipFill>
        <p:spPr>
          <a:xfrm>
            <a:off x="0" y="0"/>
            <a:ext cx="9613900" cy="695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983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3C2BB28-FD96-43C9-AC56-C73251AAC4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18" t="8819" r="30950" b="38773"/>
          <a:stretch/>
        </p:blipFill>
        <p:spPr>
          <a:xfrm>
            <a:off x="190500" y="101600"/>
            <a:ext cx="1194895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092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</Words>
  <Application>Microsoft Office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Natural Logarithms in Regression Model  INSH5301 Intro Computational Statistics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Natural Logarithms in Regression Model</dc:title>
  <dc:creator>Hao-En Kao</dc:creator>
  <cp:lastModifiedBy>Hao-En Kao</cp:lastModifiedBy>
  <cp:revision>4</cp:revision>
  <dcterms:created xsi:type="dcterms:W3CDTF">2020-03-24T04:23:15Z</dcterms:created>
  <dcterms:modified xsi:type="dcterms:W3CDTF">2020-03-24T04:37:43Z</dcterms:modified>
</cp:coreProperties>
</file>

<file path=docProps/thumbnail.jpeg>
</file>